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3" r:id="rId8"/>
    <p:sldId id="274" r:id="rId9"/>
    <p:sldId id="275" r:id="rId10"/>
    <p:sldId id="276" r:id="rId11"/>
    <p:sldId id="277" r:id="rId12"/>
    <p:sldId id="261" r:id="rId13"/>
    <p:sldId id="278" r:id="rId14"/>
    <p:sldId id="262" r:id="rId15"/>
    <p:sldId id="263" r:id="rId16"/>
    <p:sldId id="279" r:id="rId17"/>
    <p:sldId id="264" r:id="rId18"/>
    <p:sldId id="265" r:id="rId19"/>
    <p:sldId id="266" r:id="rId20"/>
    <p:sldId id="267" r:id="rId21"/>
    <p:sldId id="268" r:id="rId22"/>
    <p:sldId id="280" r:id="rId23"/>
    <p:sldId id="281" r:id="rId24"/>
    <p:sldId id="282" r:id="rId25"/>
    <p:sldId id="269" r:id="rId26"/>
    <p:sldId id="270" r:id="rId27"/>
    <p:sldId id="283" r:id="rId28"/>
    <p:sldId id="284" r:id="rId29"/>
    <p:sldId id="27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 autoAdjust="0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88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6434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9475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9073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23012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8980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85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975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6527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34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928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074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FDE4-EF16-43CD-8B8D-0F46E1356E95}" type="datetimeFigureOut">
              <a:rPr lang="en-PH" smtClean="0"/>
              <a:t>05/03/2021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ADBF8-55FB-450F-8B33-BE2F76D34EA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9557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283" y="2830606"/>
            <a:ext cx="10811434" cy="1196788"/>
          </a:xfrm>
        </p:spPr>
        <p:txBody>
          <a:bodyPr anchor="ctr">
            <a:normAutofit/>
          </a:bodyPr>
          <a:lstStyle/>
          <a:p>
            <a:pPr fontAlgn="base">
              <a:lnSpc>
                <a:spcPct val="100000"/>
              </a:lnSpc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Christ Our Redeemer</a:t>
            </a:r>
          </a:p>
        </p:txBody>
      </p:sp>
    </p:spTree>
    <p:extLst>
      <p:ext uri="{BB962C8B-B14F-4D97-AF65-F5344CB8AC3E}">
        <p14:creationId xmlns:p14="http://schemas.microsoft.com/office/powerpoint/2010/main" val="376534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1:20-24, 26,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26 Dahil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mahahalay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pita: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pinalitan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babae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katutubong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kagamitan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nalalaban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katutubo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42839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1:20-24, 26,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28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palibhasa'y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minagaling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kilalanin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 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mahalay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pagiisip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nangararapat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1540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2:1, 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Dahil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madadahilan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Oh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 man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humahatol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paghatol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hinahatulan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humahatol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gumagawa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293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2:1, 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katigasan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nagtitipon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poot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kaarawan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kapootan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pagpapahayag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paghuhukom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Dios;</a:t>
            </a:r>
          </a:p>
        </p:txBody>
      </p:sp>
    </p:spTree>
    <p:extLst>
      <p:ext uri="{BB962C8B-B14F-4D97-AF65-F5344CB8AC3E}">
        <p14:creationId xmlns:p14="http://schemas.microsoft.com/office/powerpoint/2010/main" val="3312466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3:10, 23, 24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10 Gaya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nangagkasala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nangakaabot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Dios;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Palibhasa'y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inaring-ganap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pagtubos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Jesus:</a:t>
            </a:r>
          </a:p>
        </p:txBody>
      </p:sp>
    </p:spTree>
    <p:extLst>
      <p:ext uri="{BB962C8B-B14F-4D97-AF65-F5344CB8AC3E}">
        <p14:creationId xmlns:p14="http://schemas.microsoft.com/office/powerpoint/2010/main" val="104757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5:19-21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pagsuway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pagtalima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marami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matuwid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20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bukod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pumasok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pagsuway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makapanagana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nanagana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nanaganang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lubha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0805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5:19-21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kung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naghari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ikamamatay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biyaya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makapaghahari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ikabubuhay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Jesucristo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9877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6:23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kabayaran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kaloob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0641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Juan 1:29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29 Nang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kinabukasan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Juan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lumalapit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ang Cordero 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nagaalis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37994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Apocalipsis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13:8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8 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nangananahan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magsisisamba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nasusulat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Cordero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pinatay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itatag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74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Timoteo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1:15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nararapat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tanggapin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Cristo Jesus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naparito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iligtas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pangulo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56363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3:7, 9, 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7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nadilat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kapuwa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nakilalang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hubad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tumahi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puno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igos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panapi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9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21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Adam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kasuutang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balat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dinamitan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77712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22:14-18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14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pinanganlan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Abraham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dakong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ng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Jehova-jireh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kasabihan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bundok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mahahanda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15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tinawag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anghel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Abraham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ikalawa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372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22:14-18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16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sumumpa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Panginoon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itinanggi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akin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bugtong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322896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22:14-18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17 Na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pagpapalain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pagpaparami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pararamihin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ko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bituin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langit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buhangin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baybayin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dagat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kakamtin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pintuang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-bayan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kaaway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6211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22:14-18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18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pagpapalain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bansa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sinunod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tinig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0138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5:21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nakakilala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inaring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may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katuwiran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Dios.</a:t>
            </a:r>
          </a:p>
        </p:txBody>
      </p:sp>
    </p:spTree>
    <p:extLst>
      <p:ext uri="{BB962C8B-B14F-4D97-AF65-F5344CB8AC3E}">
        <p14:creationId xmlns:p14="http://schemas.microsoft.com/office/powerpoint/2010/main" val="3904623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nga'y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hatol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Espiritu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Cristo Jesus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pinalaya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kamatayan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1526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mahina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pagsusugo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 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Anak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naganyong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dahil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hinatulan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Dios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6940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8:1-5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kahilingan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kautusan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matupad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atin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nangagsisilakad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Espiritu.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nangagsisitalima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datapuwa't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Espiritu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Espiritu.</a:t>
            </a:r>
          </a:p>
        </p:txBody>
      </p:sp>
    </p:spTree>
    <p:extLst>
      <p:ext uri="{BB962C8B-B14F-4D97-AF65-F5344CB8AC3E}">
        <p14:creationId xmlns:p14="http://schemas.microsoft.com/office/powerpoint/2010/main" val="2055633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>
                <a:latin typeface="Arial" panose="020B0604020202020204" pitchFamily="34" charset="0"/>
                <a:cs typeface="Arial" panose="020B0604020202020204" pitchFamily="34" charset="0"/>
              </a:rPr>
              <a:t>Juan 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3:16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gayon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pagsinta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bugtong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Anak,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sinomang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sumampalataya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huwag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mapahamak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magkaroon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868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Mateo 1:21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21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manganganak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lalake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 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pangalang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itatawag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JESUS;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ililigtas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bayan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kasalanan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324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3:24-26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 Samuel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nagsisunod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dami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nagsipagsalita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naman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nagsipagsaysay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tungkol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araw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25 Kayo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propeta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tipang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magulang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sinasabi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kay Abraham,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binhi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pagpapalain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angkan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lupa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66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3:24-26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26 Sa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una-una,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maitindig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Lingkod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sinugo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kayo'y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pagpalain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pagtalikod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bawa't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inyong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katampalasanan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26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1:20-24, 26,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nakikita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buhat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lalangin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sanglibutan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nakikitang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maliwanag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pagkatanto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pamamagitan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ginawa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hanggan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niyang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kapangyarihan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pagka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madahilan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3477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1:20-24, 26,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Sapagka't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kahit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kilala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siya'y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niluwalhati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tulad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Dios,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pinasalamatan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kundi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bagkus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niwalang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kabuluhan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pagmamatuwid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at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pinapagdilim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8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1:20-24, 26,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22 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nangagmamarunong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naging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mangmang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23 At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pinalitan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kaluwalhatian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hindi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nasisira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katulad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 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larawan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nasisira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ibon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hayop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apat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paa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 at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nagsisigapang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649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682" y="766482"/>
            <a:ext cx="10830636" cy="5325035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Roma 1:20-24, 26, 28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24 Dahil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dito'y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karumihan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pita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puso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ay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ibinigay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 Dios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kahalayan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upang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alisan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nila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puri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ang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mga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katawan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kanikanilang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PH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sarili</a:t>
            </a:r>
            <a:r>
              <a:rPr lang="en-PH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6524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1209</Words>
  <Application>Microsoft Macintosh PowerPoint</Application>
  <PresentationFormat>Widescreen</PresentationFormat>
  <Paragraphs>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Christ Our Redeemer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Christ Our Obedience  (Law and Grace)</dc:title>
  <dc:creator>Praxides</dc:creator>
  <cp:lastModifiedBy>Microsoft Office User</cp:lastModifiedBy>
  <cp:revision>27</cp:revision>
  <dcterms:created xsi:type="dcterms:W3CDTF">2021-03-03T16:46:22Z</dcterms:created>
  <dcterms:modified xsi:type="dcterms:W3CDTF">2021-03-05T07:45:08Z</dcterms:modified>
</cp:coreProperties>
</file>